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12.png" ContentType="image/png"/>
  <Override PartName="/ppt/media/image10.jpeg" ContentType="image/jpeg"/>
  <Override PartName="/ppt/media/image3.png" ContentType="image/png"/>
  <Override PartName="/ppt/media/image11.png" ContentType="image/png"/>
  <Override PartName="/ppt/media/image1.jpeg" ContentType="image/jpeg"/>
  <Override PartName="/ppt/media/image4.jpeg" ContentType="image/jpeg"/>
  <Override PartName="/ppt/media/image6.png" ContentType="image/png"/>
  <Override PartName="/ppt/media/image5.png" ContentType="image/png"/>
  <Override PartName="/ppt/media/image2.png" ContentType="image/png"/>
  <Override PartName="/ppt/media/image7.jpeg" ContentType="image/jpeg"/>
  <Override PartName="/ppt/media/image8.png" ContentType="image/png"/>
  <Override PartName="/ppt/media/image9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529474C-B4C8-4E5B-B952-C8711119E067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OVSDB schema is versioned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Changes to schema will be managed to be backwards compatible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38080" y="575712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2620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83808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3368880" y="348444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3368880" y="348444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202392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83808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575712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8080" y="575712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2620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83808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3368880" y="348444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3368880" y="348444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838080" y="202392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83808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22620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838080" y="575712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838080" y="575712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620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83808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3368880" y="348444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3368880" y="348444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838080" y="202392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3808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26200" y="575712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6200" y="34844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38080" y="575712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rIns="45720" tIns="45000" bIns="4500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rIns="4572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Title Text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rIns="45720" tIns="45000" bIns="45000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One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Two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Three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Four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Five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rIns="45720" tIns="45000" bIns="45000"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2023920"/>
            <a:ext cx="10515240" cy="1325160"/>
          </a:xfrm>
          <a:prstGeom prst="rect">
            <a:avLst/>
          </a:prstGeom>
        </p:spPr>
        <p:txBody>
          <a:bodyPr lIns="45720" rIns="45720" tIns="45000" bIns="45000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Title Text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3484440"/>
            <a:ext cx="10515240" cy="4350960"/>
          </a:xfrm>
          <a:prstGeom prst="rect">
            <a:avLst/>
          </a:prstGeom>
        </p:spPr>
        <p:txBody>
          <a:bodyPr lIns="45720" rIns="45720" tIns="45000" bIns="45000"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One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23960" indent="-266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Two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34440" indent="-3196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Three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7280" indent="-355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Four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84480" indent="-3553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Body Level Five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343440" cy="357840"/>
          </a:xfrm>
          <a:prstGeom prst="rect">
            <a:avLst/>
          </a:prstGeom>
        </p:spPr>
        <p:txBody>
          <a:bodyPr lIns="45720" rIns="45720" tIns="45000" bIns="4500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151596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2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ovn4nfv - OVN for NFV in OPNFV E release</a:t>
            </a:r>
            <a:endParaRPr b="0" lang="en-US" sz="42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838080" y="2392200"/>
            <a:ext cx="1051524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Enable OVN based SDN scenarios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Work with testing projects for functional testing of networking using OVN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Work with installer projects to enable OVN as a SDN option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38080" y="202392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Deploy OVN with Apex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838080" y="3484440"/>
            <a:ext cx="1051524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OVN scenario Included with Danube &amp; Euphrates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Virtual or baremetal deployment options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Sample configuration options included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38080" y="202392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About Apex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838080" y="3484440"/>
            <a:ext cx="1051524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Built on RDO Triple-O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RPM based / deploys on CentOS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Contributes to upstream Communities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202392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Deploying with Apex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38080" y="3484440"/>
            <a:ext cx="1051524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Scenario File (os-ovn-nofeature-noha)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Inventory File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Network File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Provided for generic virtual deployment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https://wiki.opnfv.org/apex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202392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Apex Virtual Deployment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3484440"/>
            <a:ext cx="1123200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CentOS 7 jump host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Apex RPMs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opnfv-deploy -v -n network_settings.yaml -d os-ovn-nofeature-noha.yaml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8080" y="202392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Apex Community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38080" y="3484440"/>
            <a:ext cx="1123200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https://wiki.opnfv.org/apex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Freenode: #opnfv-apex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dradez@redhat.com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38080" y="202392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References -tbd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484440"/>
            <a:ext cx="1051524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913760" y="1977480"/>
            <a:ext cx="8229240" cy="153180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b"/>
          <a:p>
            <a:pPr algn="ctr">
              <a:lnSpc>
                <a:spcPct val="100000"/>
              </a:lnSpc>
            </a:pPr>
            <a:r>
              <a:rPr b="0" lang="en-US" sz="53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OVN: The future of Openvswitch</a:t>
            </a:r>
            <a:endParaRPr b="0" lang="en-US" sz="534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913760" y="3602160"/>
            <a:ext cx="8229240" cy="139500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Dan Radez, RedHat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Vikram Dham, Futurewei Technologies Inc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38080" y="146484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What is OVN?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838080" y="2265120"/>
            <a:ext cx="1051524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15984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Network virtualization for Open vSwitch</a:t>
            </a:r>
            <a:endParaRPr b="0" lang="en-US" sz="14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Logical switches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IPv4 and IPv6 distributed logical routers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L2/L3/L4 ACLS 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Tunnel Overlays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ARP/ND suppression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TOR-based L2 logical-physical gateways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Software-based L2/L3 logical-physical gateways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SFC coming very soon..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984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Platforms</a:t>
            </a:r>
            <a:endParaRPr b="0" lang="en-US" sz="14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Linux</a:t>
            </a:r>
            <a:endParaRPr b="0" lang="en-US" sz="1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Containers</a:t>
            </a:r>
            <a:endParaRPr b="0" lang="en-US" sz="1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DPDK</a:t>
            </a:r>
            <a:endParaRPr b="0" lang="en-US" sz="11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984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Integrations</a:t>
            </a:r>
            <a:endParaRPr b="0" lang="en-US" sz="154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OpenStack Neutron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Docker Swarm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79880" indent="-159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Kubernetes</a:t>
            </a:r>
            <a:endParaRPr b="0" lang="en-US" sz="11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838080" y="202392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1" name="Screen Shot 2017-06-02 at 3.55.59 PM.png" descr=""/>
          <p:cNvPicPr/>
          <p:nvPr/>
        </p:nvPicPr>
        <p:blipFill>
          <a:blip r:embed="rId1"/>
          <a:stretch/>
        </p:blipFill>
        <p:spPr>
          <a:xfrm>
            <a:off x="-104040" y="1476000"/>
            <a:ext cx="12191760" cy="484164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creen Shot 2017-06-02 at 3.59.21 PM.png" descr=""/>
          <p:cNvPicPr/>
          <p:nvPr/>
        </p:nvPicPr>
        <p:blipFill>
          <a:blip r:embed="rId1"/>
          <a:stretch/>
        </p:blipFill>
        <p:spPr>
          <a:xfrm>
            <a:off x="1032840" y="1433520"/>
            <a:ext cx="9613440" cy="503820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reen Shot 2017-06-02 at 4.01.16 PM.png" descr=""/>
          <p:cNvPicPr/>
          <p:nvPr/>
        </p:nvPicPr>
        <p:blipFill>
          <a:blip r:embed="rId1"/>
          <a:stretch/>
        </p:blipFill>
        <p:spPr>
          <a:xfrm>
            <a:off x="110160" y="1359000"/>
            <a:ext cx="12191760" cy="54075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38080" y="156672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Why OVN?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838080" y="2506320"/>
            <a:ext cx="10515240" cy="376812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additional daemons to install other than what comes with OVS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Rolling upgrades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CMS-specific L3 agent required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Simpler api for CMS developers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KISS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Think - Why do you need another SDN controller?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1617480"/>
            <a:ext cx="10515240" cy="8830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Neutron OVN integration status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838080" y="2455560"/>
            <a:ext cx="1051524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208080" indent="-207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https://docs.openstack.org/developer/networking-ovn/features.html</a:t>
            </a:r>
            <a:endParaRPr b="0" lang="en-US" sz="25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8080" indent="-207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Neutron plugin support</a:t>
            </a:r>
            <a:endParaRPr b="0" lang="en-US" sz="25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24240" indent="-207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L2 network virtualization</a:t>
            </a:r>
            <a:endParaRPr b="0" lang="en-US" sz="25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24240" indent="-207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Security Groups - faster and fewer hops</a:t>
            </a:r>
            <a:endParaRPr b="0" lang="en-US" sz="25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24240" indent="-207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QoS API</a:t>
            </a:r>
            <a:endParaRPr b="0" lang="en-US" sz="25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24240" indent="-207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Native DHCP</a:t>
            </a:r>
            <a:endParaRPr b="0" lang="en-US" sz="25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24240" indent="-207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DPDK support</a:t>
            </a:r>
            <a:endParaRPr b="0" lang="en-US" sz="25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24240" indent="-207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Support for containers in VMs without additional overlay</a:t>
            </a:r>
            <a:endParaRPr b="0" lang="en-US" sz="25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24240" indent="-20772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OVN native L3 (Distributed) or Neutron L3 agent</a:t>
            </a:r>
            <a:endParaRPr b="0" lang="en-US" sz="25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2023920"/>
            <a:ext cx="10515240" cy="13251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OVN - Challenges &amp; Opportunities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38080" y="3141360"/>
            <a:ext cx="10515240" cy="4350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HA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Currently active/passive failover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Distributed solution is in works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SFC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upstream merge in progress - non-nsh approach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LibreOffice/5.2.7.2$Linux_X86_64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2017-06-09T09:32:07Z</dcterms:modified>
  <cp:revision>1</cp:revision>
  <dc:subject/>
  <dc:title/>
</cp:coreProperties>
</file>